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Average"/>
      <p:regular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verage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81ed9447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81ed9447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8881ed9447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8881ed9447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8881ed9447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8881ed9447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8881ed944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8881ed944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81ed9447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81ed9447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881ed944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881ed944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881ed9447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881ed9447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881ed9447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8881ed9447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8881ed9447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8881ed9447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881ed9447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881ed9447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9.jpg"/><Relationship Id="rId5" Type="http://schemas.openxmlformats.org/officeDocument/2006/relationships/image" Target="../media/image13.jpg"/><Relationship Id="rId6" Type="http://schemas.openxmlformats.org/officeDocument/2006/relationships/image" Target="../media/image8.jpg"/><Relationship Id="rId7" Type="http://schemas.openxmlformats.org/officeDocument/2006/relationships/image" Target="../media/image12.jpg"/><Relationship Id="rId8" Type="http://schemas.openxmlformats.org/officeDocument/2006/relationships/image" Target="../media/image5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242650" y="1805175"/>
            <a:ext cx="55926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Roboto"/>
                <a:ea typeface="Roboto"/>
                <a:cs typeface="Roboto"/>
                <a:sym typeface="Roboto"/>
              </a:rPr>
              <a:t>Twitter Sentimental Analysis + Docker + MongoDB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8146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Com base  em tweets do COVID-19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Backend - Rotas</a:t>
            </a:r>
            <a:endParaRPr/>
          </a:p>
        </p:txBody>
      </p:sp>
      <p:pic>
        <p:nvPicPr>
          <p:cNvPr id="289" name="Google Shape;28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775" y="1733475"/>
            <a:ext cx="7338426" cy="295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iclo de vida </a:t>
            </a:r>
            <a:endParaRPr/>
          </a:p>
        </p:txBody>
      </p:sp>
      <p:sp>
        <p:nvSpPr>
          <p:cNvPr id="295" name="Google Shape;295;p27"/>
          <p:cNvSpPr txBox="1"/>
          <p:nvPr/>
        </p:nvSpPr>
        <p:spPr>
          <a:xfrm>
            <a:off x="812750" y="1768513"/>
            <a:ext cx="19914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Pesquisa tweets</a:t>
            </a:r>
            <a:endParaRPr/>
          </a:p>
        </p:txBody>
      </p:sp>
      <p:sp>
        <p:nvSpPr>
          <p:cNvPr id="296" name="Google Shape;296;p27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Processamento</a:t>
            </a:r>
            <a:endParaRPr/>
          </a:p>
        </p:txBody>
      </p:sp>
      <p:sp>
        <p:nvSpPr>
          <p:cNvPr id="297" name="Google Shape;297;p27"/>
          <p:cNvSpPr txBox="1"/>
          <p:nvPr/>
        </p:nvSpPr>
        <p:spPr>
          <a:xfrm>
            <a:off x="6403235" y="1716613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Resultados</a:t>
            </a:r>
            <a:endParaRPr/>
          </a:p>
        </p:txBody>
      </p:sp>
      <p:sp>
        <p:nvSpPr>
          <p:cNvPr id="298" name="Google Shape;298;p27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/>
          </a:p>
        </p:txBody>
      </p:sp>
      <p:cxnSp>
        <p:nvCxnSpPr>
          <p:cNvPr id="299" name="Google Shape;299;p27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7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7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02" name="Google Shape;302;p27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27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7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7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7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7" name="Google Shape;307;p27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08" name="Google Shape;308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0" name="Google Shape;310;p27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1" name="Google Shape;311;p27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12" name="Google Shape;312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27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5" name="Google Shape;315;p27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16" name="Google Shape;316;p27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7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27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19" name="Google Shape;319;p27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20" name="Google Shape;320;p27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7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7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27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7"/>
          <p:cNvSpPr txBox="1"/>
          <p:nvPr/>
        </p:nvSpPr>
        <p:spPr>
          <a:xfrm>
            <a:off x="812750" y="23286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Realização de 100 tweets em que contém a palavra-chave COVID-19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5" name="Google Shape;325;p27"/>
          <p:cNvSpPr txBox="1"/>
          <p:nvPr/>
        </p:nvSpPr>
        <p:spPr>
          <a:xfrm>
            <a:off x="812750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É efetuado um limpeza de dados, assim removendo  dados irrelevantes 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6" name="Google Shape;326;p27"/>
          <p:cNvSpPr txBox="1"/>
          <p:nvPr/>
        </p:nvSpPr>
        <p:spPr>
          <a:xfrm>
            <a:off x="6403224" y="2114699"/>
            <a:ext cx="21447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Por último utilizamos as rotas de pesquisa para obtermos os tweets classificado como positivo negativo ou neutro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7" name="Google Shape;327;p27"/>
          <p:cNvSpPr txBox="1"/>
          <p:nvPr/>
        </p:nvSpPr>
        <p:spPr>
          <a:xfrm>
            <a:off x="6548585" y="3741478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0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É retornado o resultado dos tweets já tratados e analisados e então salvos no banco de dados</a:t>
            </a:r>
            <a:endParaRPr sz="10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Demonstração</a:t>
            </a:r>
            <a:endParaRPr/>
          </a:p>
        </p:txBody>
      </p:sp>
      <p:pic>
        <p:nvPicPr>
          <p:cNvPr id="333" name="Google Shape;33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800" y="1154475"/>
            <a:ext cx="476250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1508700" y="5360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Fim! </a:t>
            </a:r>
            <a:r>
              <a:rPr lang="pt-BR"/>
              <a:t>Obrigado!</a:t>
            </a:r>
            <a:endParaRPr/>
          </a:p>
        </p:txBody>
      </p:sp>
      <p:grpSp>
        <p:nvGrpSpPr>
          <p:cNvPr id="339" name="Google Shape;339;p29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40" name="Google Shape;340;p29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9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9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9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9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9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9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9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8" name="Google Shape;348;p29"/>
          <p:cNvPicPr preferRelativeResize="0"/>
          <p:nvPr/>
        </p:nvPicPr>
        <p:blipFill rotWithShape="1">
          <a:blip r:embed="rId3">
            <a:alphaModFix/>
          </a:blip>
          <a:srcRect b="26215" l="45356" r="19582" t="50734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9" name="Google Shape;349;p29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50" name="Google Shape;350;p29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9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9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9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54" name="Google Shape;354;p29"/>
          <p:cNvPicPr preferRelativeResize="0"/>
          <p:nvPr/>
        </p:nvPicPr>
        <p:blipFill rotWithShape="1">
          <a:blip r:embed="rId4">
            <a:alphaModFix/>
          </a:blip>
          <a:srcRect b="16020" l="53168" r="26238" t="53058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9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9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57" name="Google Shape;357;p29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9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9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9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61" name="Google Shape;361;p29"/>
          <p:cNvPicPr preferRelativeResize="0"/>
          <p:nvPr/>
        </p:nvPicPr>
        <p:blipFill rotWithShape="1">
          <a:blip r:embed="rId5">
            <a:alphaModFix/>
          </a:blip>
          <a:srcRect b="36733" l="41330" r="47980" t="42211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62" name="Google Shape;362;p29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3" name="Google Shape;363;p29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64" name="Google Shape;364;p29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9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29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29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8" name="Google Shape;368;p29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69" name="Google Shape;369;p29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0" name="Google Shape;370;p29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71" name="Google Shape;371;p29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9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73" name="Google Shape;373;p29"/>
          <p:cNvPicPr preferRelativeResize="0"/>
          <p:nvPr/>
        </p:nvPicPr>
        <p:blipFill rotWithShape="1">
          <a:blip r:embed="rId6">
            <a:alphaModFix/>
          </a:blip>
          <a:srcRect b="36557" l="48584" r="37425" t="47335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4" name="Google Shape;374;p29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75" name="Google Shape;375;p29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9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9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9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29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29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29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29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83" name="Google Shape;383;p29"/>
          <p:cNvPicPr preferRelativeResize="0"/>
          <p:nvPr/>
        </p:nvPicPr>
        <p:blipFill rotWithShape="1">
          <a:blip r:embed="rId7">
            <a:alphaModFix/>
          </a:blip>
          <a:srcRect b="27092" l="49668" r="37351" t="55915"/>
          <a:stretch/>
        </p:blipFill>
        <p:spPr>
          <a:xfrm>
            <a:off x="8127235" y="358656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4" name="Google Shape;384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53925" y="1698775"/>
            <a:ext cx="222885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0" y="113262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97500" y="1865400"/>
            <a:ext cx="3018300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Problema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/>
              </a:rPr>
              <a:t>Objetivo do projeto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Services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MongoDB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Arquitetura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Backend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Ciclo de vida 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Resultado</a:t>
            </a:r>
            <a:endParaRPr sz="180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821825" y="1529325"/>
            <a:ext cx="42747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Sabemos que em tempos de crise, a melhor ferramenta que temos são os dados. Tento isso como consideração, o problema central que temos aqui é a coleta de dados do Twitter que tenham a palavra "Covid-19" em seu tweet para que passamos tirar análises e tentar prever que tipo de sentimento uma determinada quantidade de pessoas transmitem quando utilizam essa palavra.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pic>
        <p:nvPicPr>
          <p:cNvPr descr="offset_comp_267026.jpg" id="242" name="Google Shape;242;p19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43" name="Google Shape;243;p19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44" name="Google Shape;244;p19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 que o Twitter?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O Twitter hoje em dia é uma mina de ouro de dados. Ao contrário de outras plataformas e rede sociais, quase todos os tweets dos usuários são completamente públicos e acessíveis. Essa é uma enorme vantagem se você estiver tentando obter uma considerável massa de dados para executar análises. Os dados do Twitter também são bastante específicos.</a:t>
            </a:r>
            <a:endParaRPr/>
          </a:p>
        </p:txBody>
      </p:sp>
      <p:pic>
        <p:nvPicPr>
          <p:cNvPr id="252" name="Google Shape;25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225" y="1195200"/>
            <a:ext cx="2576225" cy="25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258" name="Google Shape;258;p21"/>
          <p:cNvSpPr txBox="1"/>
          <p:nvPr>
            <p:ph idx="1" type="body"/>
          </p:nvPr>
        </p:nvSpPr>
        <p:spPr>
          <a:xfrm>
            <a:off x="4018025" y="1567550"/>
            <a:ext cx="4318500" cy="2344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</a:rPr>
              <a:t>Tendo em vista a pandemia ocorrida recentemente, temos como proposta a criação de um analisador sentimental para tweets com a palavra "covid-19" no Twitter e que utiliza o banco de dados NoSQL MongoDB para armazenar as informações coletadas e tratadas.</a:t>
            </a:r>
            <a:endParaRPr sz="14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1297500" y="393750"/>
            <a:ext cx="6974400" cy="5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Docker -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4" name="Google Shape;26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648" y="990773"/>
            <a:ext cx="4925500" cy="169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25" y="3084399"/>
            <a:ext cx="2764351" cy="155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 - Características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3"/>
          <p:cNvSpPr txBox="1"/>
          <p:nvPr>
            <p:ph idx="1" type="body"/>
          </p:nvPr>
        </p:nvSpPr>
        <p:spPr>
          <a:xfrm>
            <a:off x="4668800" y="1609325"/>
            <a:ext cx="4246200" cy="29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* Dinâmico - sem esquema rígido.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* Orientado a documentos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* Alta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* Alta disponibilidade - Replicação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MongoDB Schema</a:t>
            </a:r>
            <a:endParaRPr/>
          </a:p>
        </p:txBody>
      </p:sp>
      <p:pic>
        <p:nvPicPr>
          <p:cNvPr id="277" name="Google Shape;27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050" y="775075"/>
            <a:ext cx="4034826" cy="346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"/>
          <p:cNvSpPr txBox="1"/>
          <p:nvPr>
            <p:ph type="title"/>
          </p:nvPr>
        </p:nvSpPr>
        <p:spPr>
          <a:xfrm>
            <a:off x="1150725" y="4670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Arquitetura</a:t>
            </a:r>
            <a:endParaRPr/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2150" y="152400"/>
            <a:ext cx="5542774" cy="483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